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purl.oclc.org/ooxml/officeDocument/relationships/metadata/thumbnail" Target="docProps/thumbnail.jpeg"/><Relationship Id="rId1" Type="http://purl.oclc.org/ooxml/officeDocument/relationships/officeDocument" Target="ppt/presentation.xml"/><Relationship Id="rId4" Type="http://purl.oclc.org/ooxml/officeDocument/relationships/extendedProperties" Target="docProps/app.xml"/></Relationships>
</file>

<file path=ppt/presentation.xml><?xml version="1.0" encoding="utf-8"?>
<p:presentation xmlns:a="http://purl.oclc.org/ooxml/drawingml/main" xmlns:r="http://purl.oclc.org/ooxml/officeDocument/relationships" xmlns:p="http://purl.oclc.org/ooxml/presentationml/main" saveSubsetFonts="1" conformance="strict">
  <p:sldMasterIdLst>
    <p:sldMasterId id="2147483684" r:id="rId1"/>
  </p:sldMasterIdLst>
  <p:sldIdLst>
    <p:sldId id="257" r:id="rId2"/>
    <p:sldId id="259" r:id="rId3"/>
    <p:sldId id="256" r:id="rId4"/>
    <p:sldId id="272" r:id="rId5"/>
    <p:sldId id="282" r:id="rId6"/>
    <p:sldId id="277" r:id="rId7"/>
    <p:sldId id="274" r:id="rId8"/>
    <p:sldId id="265" r:id="rId9"/>
    <p:sldId id="281" r:id="rId10"/>
    <p:sldId id="278" r:id="rId11"/>
    <p:sldId id="279" r:id="rId12"/>
    <p:sldId id="280" r:id="rId13"/>
    <p:sldId id="275" r:id="rId14"/>
    <p:sldId id="276" r:id="rId15"/>
    <p:sldId id="266" r:id="rId16"/>
    <p:sldId id="271" r:id="rId17"/>
    <p:sldId id="25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purl.oclc.org/ooxml/drawingml/main" xmlns:r="http://purl.oclc.org/ooxml/officeDocument/relationships" xmlns:p="http://purl.oclc.org/ooxml/presentationml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2E5C91-B35A-4648-B2A3-F4E015E20805}" v="7" dt="2021-02-09T19:24:05.156"/>
  </p1510:revLst>
</p1510:revInfo>
</file>

<file path=ppt/tableStyles.xml><?xml version="1.0" encoding="utf-8"?>
<a:tblStyleLst xmlns:a="http://purl.oclc.org/ooxml/drawingml/main" def="{5C22544A-7EE6-4342-B048-85BDC9FD1C3A}"/>
</file>

<file path=ppt/viewProps.xml><?xml version="1.0" encoding="utf-8"?>
<p:viewPr xmlns:a="http://purl.oclc.org/ooxml/drawingml/main" xmlns:r="http://purl.oclc.org/ooxml/officeDocument/relationships" xmlns:p="http://purl.oclc.org/ooxml/presentationml/main">
  <p:normalViewPr horzBarState="maximized">
    <p:restoredLeft sz="18.898%" autoAdjust="0"/>
    <p:restoredTop sz="94.66%"/>
  </p:normalViewPr>
  <p:slideViewPr>
    <p:cSldViewPr snapToGrid="0">
      <p:cViewPr varScale="1">
        <p:scale>
          <a:sx n="58" d="100"/>
          <a:sy n="58" d="100"/>
        </p:scale>
        <p:origin x="18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purl.oclc.org/ooxml/officeDocument/relationships/slide" Target="slides/slide7.xml"/><Relationship Id="rId13" Type="http://purl.oclc.org/ooxml/officeDocument/relationships/slide" Target="slides/slide12.xml"/><Relationship Id="rId18" Type="http://purl.oclc.org/ooxml/officeDocument/relationships/slide" Target="slides/slide17.xml"/><Relationship Id="rId3" Type="http://purl.oclc.org/ooxml/officeDocument/relationships/slide" Target="slides/slide2.xml"/><Relationship Id="rId21" Type="http://purl.oclc.org/ooxml/officeDocument/relationships/theme" Target="theme/theme1.xml"/><Relationship Id="rId7" Type="http://purl.oclc.org/ooxml/officeDocument/relationships/slide" Target="slides/slide6.xml"/><Relationship Id="rId12" Type="http://purl.oclc.org/ooxml/officeDocument/relationships/slide" Target="slides/slide11.xml"/><Relationship Id="rId17" Type="http://purl.oclc.org/ooxml/officeDocument/relationships/slide" Target="slides/slide16.xml"/><Relationship Id="rId2" Type="http://purl.oclc.org/ooxml/officeDocument/relationships/slide" Target="slides/slide1.xml"/><Relationship Id="rId16" Type="http://purl.oclc.org/ooxml/officeDocument/relationships/slide" Target="slides/slide15.xml"/><Relationship Id="rId20" Type="http://purl.oclc.org/ooxml/officeDocument/relationships/viewProps" Target="viewProps.xml"/><Relationship Id="rId1" Type="http://purl.oclc.org/ooxml/officeDocument/relationships/slideMaster" Target="slideMasters/slideMaster1.xml"/><Relationship Id="rId6" Type="http://purl.oclc.org/ooxml/officeDocument/relationships/slide" Target="slides/slide5.xml"/><Relationship Id="rId11" Type="http://purl.oclc.org/ooxml/officeDocument/relationships/slide" Target="slides/slide10.xml"/><Relationship Id="rId24" Type="http://schemas.microsoft.com/office/2015/10/relationships/revisionInfo" Target="revisionInfo.xml"/><Relationship Id="rId5" Type="http://purl.oclc.org/ooxml/officeDocument/relationships/slide" Target="slides/slide4.xml"/><Relationship Id="rId15" Type="http://purl.oclc.org/ooxml/officeDocument/relationships/slide" Target="slides/slide14.xml"/><Relationship Id="rId10" Type="http://purl.oclc.org/ooxml/officeDocument/relationships/slide" Target="slides/slide9.xml"/><Relationship Id="rId19" Type="http://purl.oclc.org/ooxml/officeDocument/relationships/presProps" Target="presProps.xml"/><Relationship Id="rId4" Type="http://purl.oclc.org/ooxml/officeDocument/relationships/slide" Target="slides/slide3.xml"/><Relationship Id="rId9" Type="http://purl.oclc.org/ooxml/officeDocument/relationships/slide" Target="slides/slide8.xml"/><Relationship Id="rId14" Type="http://purl.oclc.org/ooxml/officeDocument/relationships/slide" Target="slides/slide13.xml"/><Relationship Id="rId22" Type="http://purl.oclc.org/ooxml/officeDocument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slideLayout1.xml><?xml version="1.0" encoding="utf-8"?>
<p:sldLayout xmlns:a="http://purl.oclc.org/ooxml/drawingml/main" xmlns:r="http://purl.oclc.org/ooxml/officeDocument/relationships" xmlns:p="http://purl.oclc.org/ooxml/presentationml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C9D32-FD14-4769-890E-456A3E1AE6DF}" type="datetimeFigureOut">
              <a:rPr lang="pl-PL" smtClean="0"/>
              <a:t>14.03.2023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957C8-8B72-4FE5-B65F-64714E18F1B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475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:a="http://schemas.openxmlformats.org/drawingml/2006/main" xmlns:r="http://schemas.openxmlformats.org/officeDocument/2006/relationships" xmlns:p="http://schemas.openxmlformats.org/presentationml/2006/main" xmlns="">
      <p:transition spd="slow">
        <p:fade/>
      </p:transition>
    </mc:Fallback>
  </mc:AlternateContent>
</p:sldLayout>
</file>

<file path=ppt/slideLayouts/slideLayout10.xml><?xml version="1.0" encoding="utf-8"?>
<p:sldLayout xmlns:a="http://purl.oclc.org/ooxml/drawingml/main" xmlns:r="http://purl.oclc.org/ooxml/officeDocument/relationships" xmlns:p="http://purl.oclc.org/ooxml/presentationml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C9D32-FD14-4769-890E-456A3E1AE6DF}" type="datetimeFigureOut">
              <a:rPr lang="pl-PL" smtClean="0"/>
              <a:t>14.03.2023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957C8-8B72-4FE5-B65F-64714E18F1B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704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:a="http://schemas.openxmlformats.org/drawingml/2006/main" xmlns:r="http://schemas.openxmlformats.org/officeDocument/2006/relationships" xmlns:p="http://schemas.openxmlformats.org/presentationml/2006/main" xmlns="">
      <p:transition spd="slow">
        <p:fade/>
      </p:transition>
    </mc:Fallback>
  </mc:AlternateContent>
</p:sldLayout>
</file>

<file path=ppt/slideLayouts/slideLayout11.xml><?xml version="1.0" encoding="utf-8"?>
<p:sldLayout xmlns:a="http://purl.oclc.org/ooxml/drawingml/main" xmlns:r="http://purl.oclc.org/ooxml/officeDocument/relationships" xmlns:p="http://purl.oclc.org/ooxml/presentationml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C9D32-FD14-4769-890E-456A3E1AE6DF}" type="datetimeFigureOut">
              <a:rPr lang="pl-PL" smtClean="0"/>
              <a:t>14.03.2023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957C8-8B72-4FE5-B65F-64714E18F1B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986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:a="http://schemas.openxmlformats.org/drawingml/2006/main" xmlns:r="http://schemas.openxmlformats.org/officeDocument/2006/relationships" xmlns:p="http://schemas.openxmlformats.org/presentationml/2006/main" xmlns="">
      <p:transition spd="slow">
        <p:fade/>
      </p:transition>
    </mc:Fallback>
  </mc:AlternateContent>
</p:sldLayout>
</file>

<file path=ppt/slideLayouts/slideLayout2.xml><?xml version="1.0" encoding="utf-8"?>
<p:sldLayout xmlns:a="http://purl.oclc.org/ooxml/drawingml/main" xmlns:r="http://purl.oclc.org/ooxml/officeDocument/relationships" xmlns:p="http://purl.oclc.org/ooxml/presentationml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C9D32-FD14-4769-890E-456A3E1AE6DF}" type="datetimeFigureOut">
              <a:rPr lang="pl-PL" smtClean="0"/>
              <a:t>14.03.2023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957C8-8B72-4FE5-B65F-64714E18F1B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849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:a="http://schemas.openxmlformats.org/drawingml/2006/main" xmlns:r="http://schemas.openxmlformats.org/officeDocument/2006/relationships" xmlns:p="http://schemas.openxmlformats.org/presentationml/2006/main" xmlns="">
      <p:transition spd="slow">
        <p:fade/>
      </p:transition>
    </mc:Fallback>
  </mc:AlternateContent>
</p:sldLayout>
</file>

<file path=ppt/slideLayouts/slideLayout3.xml><?xml version="1.0" encoding="utf-8"?>
<p:sldLayout xmlns:a="http://purl.oclc.org/ooxml/drawingml/main" xmlns:r="http://purl.oclc.org/ooxml/officeDocument/relationships" xmlns:p="http://purl.oclc.org/ooxml/presentationml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%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%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%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C9D32-FD14-4769-890E-456A3E1AE6DF}" type="datetimeFigureOut">
              <a:rPr lang="pl-PL" smtClean="0"/>
              <a:t>14.03.2023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957C8-8B72-4FE5-B65F-64714E18F1B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563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:a="http://schemas.openxmlformats.org/drawingml/2006/main" xmlns:r="http://schemas.openxmlformats.org/officeDocument/2006/relationships" xmlns:p="http://schemas.openxmlformats.org/presentationml/2006/main" xmlns="">
      <p:transition spd="slow">
        <p:fade/>
      </p:transition>
    </mc:Fallback>
  </mc:AlternateContent>
</p:sldLayout>
</file>

<file path=ppt/slideLayouts/slideLayout4.xml><?xml version="1.0" encoding="utf-8"?>
<p:sldLayout xmlns:a="http://purl.oclc.org/ooxml/drawingml/main" xmlns:r="http://purl.oclc.org/ooxml/officeDocument/relationships" xmlns:p="http://purl.oclc.org/ooxml/presentationml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C9D32-FD14-4769-890E-456A3E1AE6DF}" type="datetimeFigureOut">
              <a:rPr lang="pl-PL" smtClean="0"/>
              <a:t>14.03.2023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957C8-8B72-4FE5-B65F-64714E18F1B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388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:a="http://schemas.openxmlformats.org/drawingml/2006/main" xmlns:r="http://schemas.openxmlformats.org/officeDocument/2006/relationships" xmlns:p="http://schemas.openxmlformats.org/presentationml/2006/main" xmlns="">
      <p:transition spd="slow">
        <p:fade/>
      </p:transition>
    </mc:Fallback>
  </mc:AlternateContent>
</p:sldLayout>
</file>

<file path=ppt/slideLayouts/slideLayout5.xml><?xml version="1.0" encoding="utf-8"?>
<p:sldLayout xmlns:a="http://purl.oclc.org/ooxml/drawingml/main" xmlns:r="http://purl.oclc.org/ooxml/officeDocument/relationships" xmlns:p="http://purl.oclc.org/ooxml/presentationml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C9D32-FD14-4769-890E-456A3E1AE6DF}" type="datetimeFigureOut">
              <a:rPr lang="pl-PL" smtClean="0"/>
              <a:t>14.03.2023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957C8-8B72-4FE5-B65F-64714E18F1B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810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:a="http://schemas.openxmlformats.org/drawingml/2006/main" xmlns:r="http://schemas.openxmlformats.org/officeDocument/2006/relationships" xmlns:p="http://schemas.openxmlformats.org/presentationml/2006/main" xmlns="">
      <p:transition spd="slow">
        <p:fade/>
      </p:transition>
    </mc:Fallback>
  </mc:AlternateContent>
</p:sldLayout>
</file>

<file path=ppt/slideLayouts/slideLayout6.xml><?xml version="1.0" encoding="utf-8"?>
<p:sldLayout xmlns:a="http://purl.oclc.org/ooxml/drawingml/main" xmlns:r="http://purl.oclc.org/ooxml/officeDocument/relationships" xmlns:p="http://purl.oclc.org/ooxml/presentationml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C9D32-FD14-4769-890E-456A3E1AE6DF}" type="datetimeFigureOut">
              <a:rPr lang="pl-PL" smtClean="0"/>
              <a:t>14.03.2023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957C8-8B72-4FE5-B65F-64714E18F1B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519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:a="http://schemas.openxmlformats.org/drawingml/2006/main" xmlns:r="http://schemas.openxmlformats.org/officeDocument/2006/relationships" xmlns:p="http://schemas.openxmlformats.org/presentationml/2006/main" xmlns="">
      <p:transition spd="slow">
        <p:fade/>
      </p:transition>
    </mc:Fallback>
  </mc:AlternateContent>
</p:sldLayout>
</file>

<file path=ppt/slideLayouts/slideLayout7.xml><?xml version="1.0" encoding="utf-8"?>
<p:sldLayout xmlns:a="http://purl.oclc.org/ooxml/drawingml/main" xmlns:r="http://purl.oclc.org/ooxml/officeDocument/relationships" xmlns:p="http://purl.oclc.org/ooxml/presentationml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C9D32-FD14-4769-890E-456A3E1AE6DF}" type="datetimeFigureOut">
              <a:rPr lang="pl-PL" smtClean="0"/>
              <a:t>14.03.2023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957C8-8B72-4FE5-B65F-64714E18F1B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617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:a="http://schemas.openxmlformats.org/drawingml/2006/main" xmlns:r="http://schemas.openxmlformats.org/officeDocument/2006/relationships" xmlns:p="http://schemas.openxmlformats.org/presentationml/2006/main" xmlns="">
      <p:transition spd="slow">
        <p:fade/>
      </p:transition>
    </mc:Fallback>
  </mc:AlternateContent>
</p:sldLayout>
</file>

<file path=ppt/slideLayouts/slideLayout8.xml><?xml version="1.0" encoding="utf-8"?>
<p:sldLayout xmlns:a="http://purl.oclc.org/ooxml/drawingml/main" xmlns:r="http://purl.oclc.org/ooxml/officeDocument/relationships" xmlns:p="http://purl.oclc.org/ooxml/presentationml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C9D32-FD14-4769-890E-456A3E1AE6DF}" type="datetimeFigureOut">
              <a:rPr lang="pl-PL" smtClean="0"/>
              <a:t>14.03.2023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957C8-8B72-4FE5-B65F-64714E18F1B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171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:a="http://schemas.openxmlformats.org/drawingml/2006/main" xmlns:r="http://schemas.openxmlformats.org/officeDocument/2006/relationships" xmlns:p="http://schemas.openxmlformats.org/presentationml/2006/main" xmlns="">
      <p:transition spd="slow">
        <p:fade/>
      </p:transition>
    </mc:Fallback>
  </mc:AlternateContent>
</p:sldLayout>
</file>

<file path=ppt/slideLayouts/slideLayout9.xml><?xml version="1.0" encoding="utf-8"?>
<p:sldLayout xmlns:a="http://purl.oclc.org/ooxml/drawingml/main" xmlns:r="http://purl.oclc.org/ooxml/officeDocument/relationships" xmlns:p="http://purl.oclc.org/ooxml/presentationml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C9D32-FD14-4769-890E-456A3E1AE6DF}" type="datetimeFigureOut">
              <a:rPr lang="pl-PL" smtClean="0"/>
              <a:t>14.03.2023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957C8-8B72-4FE5-B65F-64714E18F1B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228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:a="http://schemas.openxmlformats.org/drawingml/2006/main" xmlns:r="http://schemas.openxmlformats.org/officeDocument/2006/relationships" xmlns:p="http://schemas.openxmlformats.org/presentationml/2006/main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purl.oclc.org/ooxml/officeDocument/relationships/slideLayout" Target="../slideLayouts/slideLayout8.xml"/><Relationship Id="rId3" Type="http://purl.oclc.org/ooxml/officeDocument/relationships/slideLayout" Target="../slideLayouts/slideLayout3.xml"/><Relationship Id="rId7" Type="http://purl.oclc.org/ooxml/officeDocument/relationships/slideLayout" Target="../slideLayouts/slideLayout7.xml"/><Relationship Id="rId12" Type="http://purl.oclc.org/ooxml/officeDocument/relationships/theme" Target="../theme/theme1.xml"/><Relationship Id="rId2" Type="http://purl.oclc.org/ooxml/officeDocument/relationships/slideLayout" Target="../slideLayouts/slideLayout2.xml"/><Relationship Id="rId1" Type="http://purl.oclc.org/ooxml/officeDocument/relationships/slideLayout" Target="../slideLayouts/slideLayout1.xml"/><Relationship Id="rId6" Type="http://purl.oclc.org/ooxml/officeDocument/relationships/slideLayout" Target="../slideLayouts/slideLayout6.xml"/><Relationship Id="rId11" Type="http://purl.oclc.org/ooxml/officeDocument/relationships/slideLayout" Target="../slideLayouts/slideLayout11.xml"/><Relationship Id="rId5" Type="http://purl.oclc.org/ooxml/officeDocument/relationships/slideLayout" Target="../slideLayouts/slideLayout5.xml"/><Relationship Id="rId10" Type="http://purl.oclc.org/ooxml/officeDocument/relationships/slideLayout" Target="../slideLayouts/slideLayout10.xml"/><Relationship Id="rId4" Type="http://purl.oclc.org/ooxml/officeDocument/relationships/slideLayout" Target="../slideLayouts/slideLayout4.xml"/><Relationship Id="rId9" Type="http://purl.oclc.org/ooxml/officeDocument/relationships/slideLayout" Target="../slideLayouts/slideLayout9.xml"/></Relationships>
</file>

<file path=ppt/slideMasters/slideMaster1.xml><?xml version="1.0" encoding="utf-8"?>
<p:sldMaster xmlns:a="http://purl.oclc.org/ooxml/drawingml/main" xmlns:r="http://purl.oclc.org/ooxml/officeDocument/relationships" xmlns:p="http://purl.oclc.org/ooxml/presentationml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%"/>
                  </a:schemeClr>
                </a:solidFill>
              </a:defRPr>
            </a:lvl1pPr>
          </a:lstStyle>
          <a:p>
            <a:fld id="{A91C9D32-FD14-4769-890E-456A3E1AE6DF}" type="datetimeFigureOut">
              <a:rPr lang="pl-PL" smtClean="0"/>
              <a:t>14.03.2023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%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%"/>
                  </a:schemeClr>
                </a:solidFill>
              </a:defRPr>
            </a:lvl1pPr>
          </a:lstStyle>
          <a:p>
            <a:fld id="{00E957C8-8B72-4FE5-B65F-64714E18F1B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4940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:a="http://schemas.openxmlformats.org/drawingml/2006/main" xmlns:r="http://schemas.openxmlformats.org/officeDocument/2006/relationships" xmlns:p="http://schemas.openxmlformats.org/presentationml/2006/main"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%"/>
        </a:lnSpc>
        <a:spcBef>
          <a:spcPct val="0%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%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purl.oclc.org/ooxml/officeDocument/relationships/hyperlink" Target="https://pixabay.com/pl/strza%C5%82ka-sygna%C5%82-adres-988169/" TargetMode="External"/><Relationship Id="rId2" Type="http://purl.oclc.org/ooxml/officeDocument/relationships/image" Target="../media/image1.png"/><Relationship Id="rId1" Type="http://purl.oclc.org/ooxml/officeDocument/relationships/slideLayout" Target="../slideLayouts/slideLayout7.xml"/><Relationship Id="rId4" Type="http://purl.oclc.org/ooxml/officeDocument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purl.oclc.org/ooxml/officeDocument/relationships/image" Target="../media/image20.png"/><Relationship Id="rId2" Type="http://purl.oclc.org/ooxml/officeDocument/relationships/image" Target="../media/image19.jpg"/><Relationship Id="rId1" Type="http://purl.oclc.org/ooxml/officeDocument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purl.oclc.org/ooxml/officeDocument/relationships/image" Target="../media/image22.png"/><Relationship Id="rId2" Type="http://purl.oclc.org/ooxml/officeDocument/relationships/image" Target="../media/image21.jpg"/><Relationship Id="rId1" Type="http://purl.oclc.org/ooxml/officeDocument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purl.oclc.org/ooxml/officeDocument/relationships/image" Target="../media/image24.png"/><Relationship Id="rId2" Type="http://purl.oclc.org/ooxml/officeDocument/relationships/image" Target="../media/image23.jpg"/><Relationship Id="rId1" Type="http://purl.oclc.org/ooxml/officeDocument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purl.oclc.org/ooxml/officeDocument/relationships/image" Target="../media/image14.png"/><Relationship Id="rId2" Type="http://purl.oclc.org/ooxml/officeDocument/relationships/image" Target="../media/image25.jpg"/><Relationship Id="rId1" Type="http://purl.oclc.org/ooxml/officeDocument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purl.oclc.org/ooxml/officeDocument/relationships/image" Target="../media/image27.png"/><Relationship Id="rId2" Type="http://purl.oclc.org/ooxml/officeDocument/relationships/image" Target="../media/image26.jpg"/><Relationship Id="rId1" Type="http://purl.oclc.org/ooxml/officeDocument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purl.oclc.org/ooxml/officeDocument/relationships/image" Target="../media/image29.png"/><Relationship Id="rId2" Type="http://purl.oclc.org/ooxml/officeDocument/relationships/image" Target="../media/image28.jpg"/><Relationship Id="rId1" Type="http://purl.oclc.org/ooxml/officeDocument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purl.oclc.org/ooxml/officeDocument/relationships/image" Target="../media/image31.png"/><Relationship Id="rId2" Type="http://purl.oclc.org/ooxml/officeDocument/relationships/image" Target="../media/image30.jpg"/><Relationship Id="rId1" Type="http://purl.oclc.org/ooxml/officeDocument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purl.oclc.org/ooxml/officeDocument/relationships/image" Target="../media/image32.png"/><Relationship Id="rId1" Type="http://purl.oclc.org/ooxml/officeDocument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purl.oclc.org/ooxml/officeDocument/relationships/image" Target="../media/image4.jpg"/><Relationship Id="rId2" Type="http://purl.oclc.org/ooxml/officeDocument/relationships/image" Target="../media/image3.png"/><Relationship Id="rId1" Type="http://purl.oclc.org/ooxml/officeDocument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purl.oclc.org/ooxml/officeDocument/relationships/image" Target="../media/image6.gif"/><Relationship Id="rId2" Type="http://purl.oclc.org/ooxml/officeDocument/relationships/image" Target="../media/image5.jpg"/><Relationship Id="rId1" Type="http://purl.oclc.org/ooxml/officeDocument/relationships/slideLayout" Target="../slideLayouts/slideLayout1.xml"/><Relationship Id="rId4" Type="http://purl.oclc.org/ooxml/officeDocument/relationships/hyperlink" Target="http://blog.libero.it/retni2/11134280.html" TargetMode="External"/></Relationships>
</file>

<file path=ppt/slides/_rels/slide4.xml.rels><?xml version="1.0" encoding="UTF-8" standalone="yes"?>
<Relationships xmlns="http://schemas.openxmlformats.org/package/2006/relationships"><Relationship Id="rId3" Type="http://purl.oclc.org/ooxml/officeDocument/relationships/image" Target="../media/image8.png"/><Relationship Id="rId2" Type="http://purl.oclc.org/ooxml/officeDocument/relationships/image" Target="../media/image7.jpg"/><Relationship Id="rId1" Type="http://purl.oclc.org/ooxml/officeDocument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purl.oclc.org/ooxml/officeDocument/relationships/image" Target="../media/image10.png"/><Relationship Id="rId2" Type="http://purl.oclc.org/ooxml/officeDocument/relationships/image" Target="../media/image9.jpg"/><Relationship Id="rId1" Type="http://purl.oclc.org/ooxml/officeDocument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purl.oclc.org/ooxml/officeDocument/relationships/image" Target="../media/image12.png"/><Relationship Id="rId2" Type="http://purl.oclc.org/ooxml/officeDocument/relationships/image" Target="../media/image11.jpg"/><Relationship Id="rId1" Type="http://purl.oclc.org/ooxml/officeDocument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purl.oclc.org/ooxml/officeDocument/relationships/image" Target="../media/image14.png"/><Relationship Id="rId2" Type="http://purl.oclc.org/ooxml/officeDocument/relationships/image" Target="../media/image13.jpg"/><Relationship Id="rId1" Type="http://purl.oclc.org/ooxml/officeDocument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purl.oclc.org/ooxml/officeDocument/relationships/image" Target="../media/image16.png"/><Relationship Id="rId2" Type="http://purl.oclc.org/ooxml/officeDocument/relationships/image" Target="../media/image15.jpg"/><Relationship Id="rId1" Type="http://purl.oclc.org/ooxml/officeDocument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purl.oclc.org/ooxml/officeDocument/relationships/image" Target="../media/image18.png"/><Relationship Id="rId2" Type="http://purl.oclc.org/ooxml/officeDocument/relationships/image" Target="../media/image17.jpg"/><Relationship Id="rId1" Type="http://purl.oclc.org/ooxml/officeDocument/relationships/slideLayout" Target="../slideLayouts/slideLayout7.xml"/></Relationships>
</file>

<file path=ppt/slides/slide1.xml><?xml version="1.0" encoding="utf-8"?>
<p:sld xmlns:a="http://purl.oclc.org/ooxml/drawingml/main" xmlns:r="http://purl.oclc.org/ooxml/officeDocument/relationships" xmlns:p="http://purl.oclc.org/ooxml/presentationml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="" id="{8D90E335-BF7F-4C2F-9C5C-A6CB7E35D286}"/>
              </a:ext>
            </a:extLst>
          </p:cNvPr>
          <p:cNvSpPr txBox="1"/>
          <p:nvPr/>
        </p:nvSpPr>
        <p:spPr>
          <a:xfrm>
            <a:off x="6223674" y="3561053"/>
            <a:ext cx="42133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Szkoła Podstawowa nr  199</a:t>
            </a:r>
          </a:p>
          <a:p>
            <a:pPr algn="ctr"/>
            <a:r>
              <a:rPr lang="pl-PL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im. Juliana Tuwima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="" id="{7492E163-7318-4352-BE3A-CE0947F956A7}"/>
              </a:ext>
            </a:extLst>
          </p:cNvPr>
          <p:cNvSpPr txBox="1"/>
          <p:nvPr/>
        </p:nvSpPr>
        <p:spPr>
          <a:xfrm>
            <a:off x="5393462" y="1468079"/>
            <a:ext cx="56535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>
                <a:solidFill>
                  <a:schemeClr val="bg1"/>
                </a:solidFill>
                <a:latin typeface="Comic Sans MS" panose="030F0702030302020204" pitchFamily="66" charset="0"/>
              </a:rPr>
              <a:t>Zapraszamy do zwiedzania  </a:t>
            </a:r>
          </a:p>
        </p:txBody>
      </p:sp>
      <p:pic>
        <p:nvPicPr>
          <p:cNvPr id="3" name="Obraz 2" descr="Obraz zawierający tekst, monitor, ekran, telewizja&#10;&#10;Opis wygenerowany automatycznie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="" id="{3E4F96B6-59D2-4EFC-83AE-61569A4807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="http://schemas.openxmlformats.org/drawingml/2006/main" xmlns:r="http://schemas.openxmlformats.org/officeDocument/2006/relationships" xmlns:p="http://schemas.openxmlformats.org/presentationml/2006/main"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9679171" y="2033711"/>
            <a:ext cx="1515614" cy="757807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="" id="{BA9BE40F-6A94-43DA-812E-B74EE971D2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9710" y="1563608"/>
            <a:ext cx="2639440" cy="361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82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4702">
        <p14:reveal/>
      </p:transition>
    </mc:Choice>
    <mc:Fallback xmlns:a="http://schemas.openxmlformats.org/drawingml/2006/main" xmlns:r="http://schemas.openxmlformats.org/officeDocument/2006/relationships" xmlns:p="http://schemas.openxmlformats.org/presentationml/2006/main" xmlns="">
      <p:transition spd="slow" advTm="4702">
        <p:fade/>
      </p:transition>
    </mc:Fallback>
  </mc:AlternateContent>
</p:sld>
</file>

<file path=ppt/slides/slide10.xml><?xml version="1.0" encoding="utf-8"?>
<p:sld xmlns:a="http://purl.oclc.org/ooxml/drawingml/main" xmlns:r="http://purl.oclc.org/ooxml/officeDocument/relationships" xmlns:p="http://purl.oclc.org/ooxml/presentationml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13" y="608718"/>
            <a:ext cx="9380059" cy="5171595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="" id="{FB9DA907-1E67-4005-8CC2-78C6917FDE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2794" y="4760003"/>
            <a:ext cx="4396375" cy="1626658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="" id="{0025973D-54D3-4824-B469-45D51E3CD66A}"/>
              </a:ext>
            </a:extLst>
          </p:cNvPr>
          <p:cNvSpPr txBox="1"/>
          <p:nvPr/>
        </p:nvSpPr>
        <p:spPr>
          <a:xfrm>
            <a:off x="7842522" y="3420898"/>
            <a:ext cx="3975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Świetlica</a:t>
            </a:r>
          </a:p>
        </p:txBody>
      </p:sp>
    </p:spTree>
    <p:extLst>
      <p:ext uri="{BB962C8B-B14F-4D97-AF65-F5344CB8AC3E}">
        <p14:creationId xmlns:p14="http://schemas.microsoft.com/office/powerpoint/2010/main" val="333478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2141">
        <p14:reveal/>
      </p:transition>
    </mc:Choice>
    <mc:Fallback xmlns:a="http://schemas.openxmlformats.org/drawingml/2006/main" xmlns:r="http://schemas.openxmlformats.org/officeDocument/2006/relationships" xmlns:p="http://schemas.openxmlformats.org/presentationml/2006/main" xmlns="">
      <p:transition spd="slow" advTm="2141">
        <p:fade/>
      </p:transition>
    </mc:Fallback>
  </mc:AlternateContent>
</p:sld>
</file>

<file path=ppt/slides/slide11.xml><?xml version="1.0" encoding="utf-8"?>
<p:sld xmlns:a="http://purl.oclc.org/ooxml/drawingml/main" xmlns:r="http://purl.oclc.org/ooxml/officeDocument/relationships" xmlns:p="http://purl.oclc.org/ooxml/presentationml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483" y="428059"/>
            <a:ext cx="9093374" cy="511502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="" id="{42A4FC2C-047E-45A5-965D-8E1E3BF09BC6}"/>
              </a:ext>
              <a:ext uri="{C183D7F6-B498-43B3-948B-1728B52AA6E4}">
                <adec:decorative xmlns:a="http://schemas.openxmlformats.org/drawingml/2006/main" xmlns:r="http://schemas.openxmlformats.org/officeDocument/2006/relationships" xmlns:p="http://schemas.openxmlformats.org/presentationml/2006/main"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a="http://schemas.openxmlformats.org/drawingml/2006/main" xmlns:r="http://schemas.openxmlformats.org/officeDocument/2006/relationships" xmlns:p="http://schemas.openxmlformats.org/presentationml/2006/main"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Obraz 3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="" id="{6EFC922A-8570-4577-A3B6-EA12068596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685" y="4755639"/>
            <a:ext cx="4395597" cy="1621677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2899941" y="1500657"/>
            <a:ext cx="4002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Świetlica</a:t>
            </a:r>
            <a:endParaRPr lang="pl-PL" sz="32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79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2104">
        <p14:reveal/>
      </p:transition>
    </mc:Choice>
    <mc:Fallback xmlns:a="http://schemas.openxmlformats.org/drawingml/2006/main" xmlns:r="http://schemas.openxmlformats.org/officeDocument/2006/relationships" xmlns:p="http://schemas.openxmlformats.org/presentationml/2006/main" xmlns="">
      <p:transition spd="slow" advTm="2104">
        <p:fade/>
      </p:transition>
    </mc:Fallback>
  </mc:AlternateContent>
</p:sld>
</file>

<file path=ppt/slides/slide12.xml><?xml version="1.0" encoding="utf-8"?>
<p:sld xmlns:a="http://purl.oclc.org/ooxml/drawingml/main" xmlns:r="http://purl.oclc.org/ooxml/officeDocument/relationships" xmlns:p="http://purl.oclc.org/ooxml/presentationml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86" y="707308"/>
            <a:ext cx="9385539" cy="5279366"/>
          </a:xfrm>
          <a:prstGeom prst="rect">
            <a:avLst/>
          </a:prstGeom>
        </p:spPr>
      </p:pic>
      <p:sp>
        <p:nvSpPr>
          <p:cNvPr id="10" name="Rectangle 7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="" id="{42A4FC2C-047E-45A5-965D-8E1E3BF09BC6}"/>
              </a:ext>
              <a:ext uri="{C183D7F6-B498-43B3-948B-1728B52AA6E4}">
                <adec:decorative xmlns:a="http://schemas.openxmlformats.org/drawingml/2006/main" xmlns:r="http://schemas.openxmlformats.org/officeDocument/2006/relationships" xmlns:p="http://schemas.openxmlformats.org/presentationml/2006/main"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a="http://schemas.openxmlformats.org/drawingml/2006/main" xmlns:r="http://schemas.openxmlformats.org/officeDocument/2006/relationships" xmlns:p="http://schemas.openxmlformats.org/presentationml/2006/main"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Obraz 3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="" id="{25C56043-48E7-4ACC-A38C-1FE1A03D2E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500" y="5170193"/>
            <a:ext cx="4143953" cy="1560711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="" id="{C9201F62-FFDB-4EFC-B15F-55AB9E3F4C68}"/>
              </a:ext>
            </a:extLst>
          </p:cNvPr>
          <p:cNvSpPr txBox="1"/>
          <p:nvPr/>
        </p:nvSpPr>
        <p:spPr>
          <a:xfrm>
            <a:off x="2564920" y="2677141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%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Stołówka</a:t>
            </a:r>
          </a:p>
        </p:txBody>
      </p:sp>
    </p:spTree>
    <p:extLst>
      <p:ext uri="{BB962C8B-B14F-4D97-AF65-F5344CB8AC3E}">
        <p14:creationId xmlns:p14="http://schemas.microsoft.com/office/powerpoint/2010/main" val="316421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2788">
        <p14:reveal/>
      </p:transition>
    </mc:Choice>
    <mc:Fallback xmlns:a="http://schemas.openxmlformats.org/drawingml/2006/main" xmlns:r="http://schemas.openxmlformats.org/officeDocument/2006/relationships" xmlns:p="http://schemas.openxmlformats.org/presentationml/2006/main" xmlns="">
      <p:transition spd="slow" advTm="2788">
        <p:fade/>
      </p:transition>
    </mc:Fallback>
  </mc:AlternateContent>
</p:sld>
</file>

<file path=ppt/slides/slide13.xml><?xml version="1.0" encoding="utf-8"?>
<p:sld xmlns:a="http://purl.oclc.org/ooxml/drawingml/main" xmlns:r="http://purl.oclc.org/ooxml/officeDocument/relationships" xmlns:p="http://purl.oclc.org/ooxml/presentationml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57" y="457454"/>
            <a:ext cx="8355819" cy="470014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="" id="{42A4FC2C-047E-45A5-965D-8E1E3BF09BC6}"/>
              </a:ext>
              <a:ext uri="{C183D7F6-B498-43B3-948B-1728B52AA6E4}">
                <adec:decorative xmlns:a="http://schemas.openxmlformats.org/drawingml/2006/main" xmlns:r="http://schemas.openxmlformats.org/officeDocument/2006/relationships" xmlns:p="http://schemas.openxmlformats.org/presentationml/2006/main"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a="http://schemas.openxmlformats.org/drawingml/2006/main" xmlns:r="http://schemas.openxmlformats.org/officeDocument/2006/relationships" xmlns:p="http://schemas.openxmlformats.org/presentationml/2006/main"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Obraz 3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="" id="{80677E40-0178-454F-9CE1-657C5F2911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7700" y="5303652"/>
            <a:ext cx="3812444" cy="1408298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5453743" y="4180114"/>
            <a:ext cx="3091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l-PL" sz="2800">
                <a:solidFill>
                  <a:srgbClr val="002060"/>
                </a:solidFill>
                <a:latin typeface="Comic Sans MS" panose="030F0702030302020204" pitchFamily="66" charset="0"/>
              </a:rPr>
              <a:t>Stołówka</a:t>
            </a:r>
            <a:endParaRPr lang="pl-PL" sz="28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42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2132">
        <p14:reveal/>
      </p:transition>
    </mc:Choice>
    <mc:Fallback xmlns:a="http://schemas.openxmlformats.org/drawingml/2006/main" xmlns:r="http://schemas.openxmlformats.org/officeDocument/2006/relationships" xmlns:p="http://schemas.openxmlformats.org/presentationml/2006/main" xmlns="">
      <p:transition spd="slow" advTm="2132">
        <p:fade/>
      </p:transition>
    </mc:Fallback>
  </mc:AlternateContent>
</p:sld>
</file>

<file path=ppt/slides/slide14.xml><?xml version="1.0" encoding="utf-8"?>
<p:sld xmlns:a="http://purl.oclc.org/ooxml/drawingml/main" xmlns:r="http://purl.oclc.org/ooxml/officeDocument/relationships" xmlns:p="http://purl.oclc.org/ooxml/presentationml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652" y="619532"/>
            <a:ext cx="9344733" cy="521469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="" id="{42A4FC2C-047E-45A5-965D-8E1E3BF09BC6}"/>
              </a:ext>
              <a:ext uri="{C183D7F6-B498-43B3-948B-1728B52AA6E4}">
                <adec:decorative xmlns:a="http://schemas.openxmlformats.org/drawingml/2006/main" xmlns:r="http://schemas.openxmlformats.org/officeDocument/2006/relationships" xmlns:p="http://schemas.openxmlformats.org/presentationml/2006/main"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a="http://schemas.openxmlformats.org/drawingml/2006/main" xmlns:r="http://schemas.openxmlformats.org/officeDocument/2006/relationships" xmlns:p="http://schemas.openxmlformats.org/presentationml/2006/main"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Obraz 3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="" id="{92E46F31-E691-423A-85EB-844659D803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522" y="5285202"/>
            <a:ext cx="3820077" cy="1408298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="" id="{B58F720C-9DAF-4FB4-91A5-198F70A85A56}"/>
              </a:ext>
            </a:extLst>
          </p:cNvPr>
          <p:cNvSpPr txBox="1"/>
          <p:nvPr/>
        </p:nvSpPr>
        <p:spPr>
          <a:xfrm>
            <a:off x="2692545" y="4828314"/>
            <a:ext cx="1816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Szatnia</a:t>
            </a:r>
          </a:p>
        </p:txBody>
      </p:sp>
    </p:spTree>
    <p:extLst>
      <p:ext uri="{BB962C8B-B14F-4D97-AF65-F5344CB8AC3E}">
        <p14:creationId xmlns:p14="http://schemas.microsoft.com/office/powerpoint/2010/main" val="283363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2685">
        <p14:reveal/>
      </p:transition>
    </mc:Choice>
    <mc:Fallback xmlns:a="http://schemas.openxmlformats.org/drawingml/2006/main" xmlns:r="http://schemas.openxmlformats.org/officeDocument/2006/relationships" xmlns:p="http://schemas.openxmlformats.org/presentationml/2006/main" xmlns="">
      <p:transition spd="slow" advTm="2685">
        <p:fade/>
      </p:transition>
    </mc:Fallback>
  </mc:AlternateContent>
</p:sld>
</file>

<file path=ppt/slides/slide15.xml><?xml version="1.0" encoding="utf-8"?>
<p:sld xmlns:a="http://purl.oclc.org/ooxml/drawingml/main" xmlns:r="http://purl.oclc.org/ooxml/officeDocument/relationships" xmlns:p="http://purl.oclc.org/ooxml/presentationml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78" y="1045759"/>
            <a:ext cx="8603236" cy="483932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="" id="{42A4FC2C-047E-45A5-965D-8E1E3BF09BC6}"/>
              </a:ext>
              <a:ext uri="{C183D7F6-B498-43B3-948B-1728B52AA6E4}">
                <adec:decorative xmlns:a="http://schemas.openxmlformats.org/drawingml/2006/main" xmlns:r="http://schemas.openxmlformats.org/officeDocument/2006/relationships" xmlns:p="http://schemas.openxmlformats.org/presentationml/2006/main"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a="http://schemas.openxmlformats.org/drawingml/2006/main" xmlns:r="http://schemas.openxmlformats.org/officeDocument/2006/relationships" xmlns:p="http://schemas.openxmlformats.org/presentationml/2006/main"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Obraz 4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="" id="{3F3DA502-A611-4533-820F-4AD68736CB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8596" y="5082111"/>
            <a:ext cx="4031780" cy="1605936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="" id="{3AA0BA27-53D4-49FB-81CA-3E1EDF752380}"/>
              </a:ext>
            </a:extLst>
          </p:cNvPr>
          <p:cNvSpPr txBox="1"/>
          <p:nvPr/>
        </p:nvSpPr>
        <p:spPr>
          <a:xfrm>
            <a:off x="3742055" y="2324503"/>
            <a:ext cx="45647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Eko- pracownia w ogrodzie szkolnym</a:t>
            </a:r>
          </a:p>
        </p:txBody>
      </p:sp>
    </p:spTree>
    <p:extLst>
      <p:ext uri="{BB962C8B-B14F-4D97-AF65-F5344CB8AC3E}">
        <p14:creationId xmlns:p14="http://schemas.microsoft.com/office/powerpoint/2010/main" val="271837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2335">
        <p14:reveal/>
      </p:transition>
    </mc:Choice>
    <mc:Fallback xmlns:a="http://schemas.openxmlformats.org/drawingml/2006/main" xmlns:r="http://schemas.openxmlformats.org/officeDocument/2006/relationships" xmlns:p="http://schemas.openxmlformats.org/presentationml/2006/main" xmlns="">
      <p:transition spd="slow" advTm="2335">
        <p:fade/>
      </p:transition>
    </mc:Fallback>
  </mc:AlternateContent>
</p:sld>
</file>

<file path=ppt/slides/slide16.xml><?xml version="1.0" encoding="utf-8"?>
<p:sld xmlns:a="http://purl.oclc.org/ooxml/drawingml/main" xmlns:r="http://purl.oclc.org/ooxml/officeDocument/relationships" xmlns:p="http://purl.oclc.org/ooxml/presentationml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766" y="565553"/>
            <a:ext cx="9148789" cy="51461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="" id="{42A4FC2C-047E-45A5-965D-8E1E3BF09BC6}"/>
              </a:ext>
              <a:ext uri="{C183D7F6-B498-43B3-948B-1728B52AA6E4}">
                <adec:decorative xmlns:a="http://schemas.openxmlformats.org/drawingml/2006/main" xmlns:r="http://schemas.openxmlformats.org/officeDocument/2006/relationships" xmlns:p="http://schemas.openxmlformats.org/presentationml/2006/main"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a="http://schemas.openxmlformats.org/drawingml/2006/main" xmlns:r="http://schemas.openxmlformats.org/officeDocument/2006/relationships" xmlns:p="http://schemas.openxmlformats.org/presentationml/2006/main"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Obraz 3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="" id="{CD5C738B-62A5-4BB4-BD7E-AD088E1704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194" y="5156754"/>
            <a:ext cx="4163806" cy="1542175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="" id="{2A868016-17A5-4225-91D4-7159545AC78E}"/>
              </a:ext>
            </a:extLst>
          </p:cNvPr>
          <p:cNvSpPr txBox="1"/>
          <p:nvPr/>
        </p:nvSpPr>
        <p:spPr>
          <a:xfrm>
            <a:off x="5122635" y="4853713"/>
            <a:ext cx="2730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Szkolny plac zabaw</a:t>
            </a:r>
          </a:p>
        </p:txBody>
      </p:sp>
    </p:spTree>
    <p:extLst>
      <p:ext uri="{BB962C8B-B14F-4D97-AF65-F5344CB8AC3E}">
        <p14:creationId xmlns:p14="http://schemas.microsoft.com/office/powerpoint/2010/main" val="225222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2147">
        <p14:reveal/>
      </p:transition>
    </mc:Choice>
    <mc:Fallback xmlns:a="http://schemas.openxmlformats.org/drawingml/2006/main" xmlns:r="http://schemas.openxmlformats.org/officeDocument/2006/relationships" xmlns:p="http://schemas.openxmlformats.org/presentationml/2006/main" xmlns="">
      <p:transition spd="slow" advTm="2147">
        <p:fade/>
      </p:transition>
    </mc:Fallback>
  </mc:AlternateContent>
</p:sld>
</file>

<file path=ppt/slides/slide17.xml><?xml version="1.0" encoding="utf-8"?>
<p:sld xmlns:a="http://purl.oclc.org/ooxml/drawingml/main" xmlns:r="http://purl.oclc.org/ooxml/officeDocument/relationships" xmlns:p="http://purl.oclc.org/ooxml/presentationml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="" id="{F38859A6-7A60-48A1-9C7E-930DBAFE0F7F}"/>
              </a:ext>
            </a:extLst>
          </p:cNvPr>
          <p:cNvSpPr txBox="1"/>
          <p:nvPr/>
        </p:nvSpPr>
        <p:spPr>
          <a:xfrm>
            <a:off x="5780315" y="3541784"/>
            <a:ext cx="51443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l-PL" sz="4400" dirty="0">
                <a:solidFill>
                  <a:schemeClr val="bg1"/>
                </a:solidFill>
                <a:latin typeface="Comic Sans MS" panose="030F0702030302020204" pitchFamily="66" charset="0"/>
              </a:rPr>
              <a:t>Do zobaczenia </a:t>
            </a:r>
          </a:p>
          <a:p>
            <a:pPr algn="ctr"/>
            <a:r>
              <a:rPr lang="pl-PL" sz="4400" dirty="0">
                <a:solidFill>
                  <a:schemeClr val="bg1"/>
                </a:solidFill>
                <a:latin typeface="Comic Sans MS" panose="030F0702030302020204" pitchFamily="66" charset="0"/>
              </a:rPr>
              <a:t>w naszej szkole !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="" id="{CC78A888-1E4C-4E7A-8896-455E10142B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717" y="3672417"/>
            <a:ext cx="4215607" cy="1677726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800100" y="891717"/>
            <a:ext cx="6302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l-PL" sz="24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kontakt@sp199.elodz.edu.pl</a:t>
            </a:r>
            <a:endParaRPr lang="pl-PL" sz="2400" dirty="0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173717" y="1550160"/>
            <a:ext cx="5519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l-PL" sz="2400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92-502 Łódź   ul. Elsnera 8</a:t>
            </a:r>
            <a:endParaRPr lang="pl-PL" sz="2400" dirty="0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35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1822">
        <p14:reveal/>
      </p:transition>
    </mc:Choice>
    <mc:Fallback xmlns:a="http://schemas.openxmlformats.org/drawingml/2006/main" xmlns:r="http://schemas.openxmlformats.org/officeDocument/2006/relationships" xmlns:p="http://schemas.openxmlformats.org/presentationml/2006/main" xmlns="">
      <p:transition spd="slow" advTm="1822">
        <p:fade/>
      </p:transition>
    </mc:Fallback>
  </mc:AlternateContent>
</p:sld>
</file>

<file path=ppt/slides/slide2.xml><?xml version="1.0" encoding="utf-8"?>
<p:sld xmlns:a="http://purl.oclc.org/ooxml/drawingml/main" xmlns:r="http://purl.oclc.org/ooxml/officeDocument/relationships" xmlns:p="http://purl.oclc.org/ooxml/presentationml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="" id="{6B89259E-9513-44F7-8344-1D56C3816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673" y="4808765"/>
            <a:ext cx="4177681" cy="1486971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110" y="391986"/>
            <a:ext cx="8406854" cy="50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84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1736">
        <p14:reveal/>
      </p:transition>
    </mc:Choice>
    <mc:Fallback xmlns:a="http://schemas.openxmlformats.org/drawingml/2006/main" xmlns:r="http://schemas.openxmlformats.org/officeDocument/2006/relationships" xmlns:p="http://schemas.openxmlformats.org/presentationml/2006/main" xmlns="">
      <p:transition spd="slow" advTm="1736">
        <p:fade/>
      </p:transition>
    </mc:Fallback>
  </mc:AlternateContent>
</p:sld>
</file>

<file path=ppt/slides/slide3.xml><?xml version="1.0" encoding="utf-8"?>
<p:sld xmlns:a="http://purl.oclc.org/ooxml/drawingml/main" xmlns:r="http://purl.oclc.org/ooxml/officeDocument/relationships" xmlns:p="http://purl.oclc.org/ooxml/presentationml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952" y="560613"/>
            <a:ext cx="9412223" cy="5252357"/>
          </a:xfrm>
          <a:prstGeom prst="rect">
            <a:avLst/>
          </a:prstGeom>
        </p:spPr>
      </p:pic>
      <p:pic>
        <p:nvPicPr>
          <p:cNvPr id="9" name="Obraz 8" descr="Obraz zawierający tekst&#10;&#10;Opis wygenerowany automatycznie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="" id="{34E2AD63-6E7F-4E07-B831-46973619CB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="http://schemas.openxmlformats.org/drawingml/2006/main" xmlns:r="http://schemas.openxmlformats.org/officeDocument/2006/relationships" xmlns:p="http://schemas.openxmlformats.org/presentationml/2006/main"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276038" y="5360605"/>
            <a:ext cx="3953062" cy="1408904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="" id="{1CF3EB29-C837-4E3D-98D6-54CC002C6BA6}"/>
              </a:ext>
            </a:extLst>
          </p:cNvPr>
          <p:cNvSpPr txBox="1"/>
          <p:nvPr/>
        </p:nvSpPr>
        <p:spPr>
          <a:xfrm>
            <a:off x="4845698" y="1285238"/>
            <a:ext cx="2886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Biblioteka</a:t>
            </a:r>
          </a:p>
        </p:txBody>
      </p:sp>
    </p:spTree>
    <p:extLst>
      <p:ext uri="{BB962C8B-B14F-4D97-AF65-F5344CB8AC3E}">
        <p14:creationId xmlns:p14="http://schemas.microsoft.com/office/powerpoint/2010/main" val="52722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1412">
        <p14:reveal/>
      </p:transition>
    </mc:Choice>
    <mc:Fallback xmlns:a="http://schemas.openxmlformats.org/drawingml/2006/main" xmlns:r="http://schemas.openxmlformats.org/officeDocument/2006/relationships" xmlns:p="http://schemas.openxmlformats.org/presentationml/2006/main" xmlns="">
      <p:transition spd="slow" advTm="1412">
        <p:fade/>
      </p:transition>
    </mc:Fallback>
  </mc:AlternateContent>
</p:sld>
</file>

<file path=ppt/slides/slide4.xml><?xml version="1.0" encoding="utf-8"?>
<p:sld xmlns:a="http://purl.oclc.org/ooxml/drawingml/main" xmlns:r="http://purl.oclc.org/ooxml/officeDocument/relationships" xmlns:p="http://purl.oclc.org/ooxml/presentationml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56" y="489184"/>
            <a:ext cx="9797143" cy="551089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="" id="{42A4FC2C-047E-45A5-965D-8E1E3BF09BC6}"/>
              </a:ext>
              <a:ext uri="{C183D7F6-B498-43B3-948B-1728B52AA6E4}">
                <adec:decorative xmlns:a="http://schemas.openxmlformats.org/drawingml/2006/main" xmlns:r="http://schemas.openxmlformats.org/officeDocument/2006/relationships" xmlns:p="http://schemas.openxmlformats.org/presentationml/2006/main"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a="http://schemas.openxmlformats.org/drawingml/2006/main" xmlns:r="http://schemas.openxmlformats.org/officeDocument/2006/relationships" xmlns:p="http://schemas.openxmlformats.org/presentationml/2006/main"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Obraz 3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="" id="{B4FD7192-99E2-4BBB-92A1-ED9AFC6576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378" y="5251331"/>
            <a:ext cx="4334592" cy="1424086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="" id="{B553A1E9-2855-45FC-BE28-47422E0268FB}"/>
              </a:ext>
            </a:extLst>
          </p:cNvPr>
          <p:cNvSpPr txBox="1"/>
          <p:nvPr/>
        </p:nvSpPr>
        <p:spPr>
          <a:xfrm>
            <a:off x="7664036" y="1793040"/>
            <a:ext cx="31944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Sala gimnastyczna</a:t>
            </a:r>
          </a:p>
        </p:txBody>
      </p:sp>
    </p:spTree>
    <p:extLst>
      <p:ext uri="{BB962C8B-B14F-4D97-AF65-F5344CB8AC3E}">
        <p14:creationId xmlns:p14="http://schemas.microsoft.com/office/powerpoint/2010/main" val="267992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2248">
        <p14:reveal/>
      </p:transition>
    </mc:Choice>
    <mc:Fallback xmlns:a="http://schemas.openxmlformats.org/drawingml/2006/main" xmlns:r="http://schemas.openxmlformats.org/officeDocument/2006/relationships" xmlns:p="http://schemas.openxmlformats.org/presentationml/2006/main" xmlns="">
      <p:transition spd="slow" advTm="2248">
        <p:fade/>
      </p:transition>
    </mc:Fallback>
  </mc:AlternateContent>
</p:sld>
</file>

<file path=ppt/slides/slide5.xml><?xml version="1.0" encoding="utf-8"?>
<p:sld xmlns:a="http://purl.oclc.org/ooxml/drawingml/main" xmlns:r="http://purl.oclc.org/ooxml/officeDocument/relationships" xmlns:p="http://purl.oclc.org/ooxml/presentationml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175" y="154672"/>
            <a:ext cx="8225271" cy="6100868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="" id="{ED550D71-7C3D-4F35-A8BB-9F15B991A255}"/>
              </a:ext>
            </a:extLst>
          </p:cNvPr>
          <p:cNvSpPr txBox="1"/>
          <p:nvPr/>
        </p:nvSpPr>
        <p:spPr>
          <a:xfrm>
            <a:off x="3294779" y="4231499"/>
            <a:ext cx="25651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Sala </a:t>
            </a:r>
          </a:p>
          <a:p>
            <a:pPr algn="ctr"/>
            <a:r>
              <a:rPr lang="pl-PL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korekcyjna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="" id="{3F3A35FA-132A-4D3C-BD05-9D1840F46F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363" y="4617031"/>
            <a:ext cx="2967395" cy="108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49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962">
        <p:fade/>
      </p:transition>
    </mc:Choice>
    <mc:Fallback xmlns:a="http://schemas.openxmlformats.org/drawingml/2006/main" xmlns:r="http://schemas.openxmlformats.org/officeDocument/2006/relationships" xmlns:p="http://schemas.openxmlformats.org/presentationml/2006/main" xmlns="">
      <p:transition spd="med" advClick="0" advTm="1962">
        <p:fade/>
      </p:transition>
    </mc:Fallback>
  </mc:AlternateContent>
</p:sld>
</file>

<file path=ppt/slides/slide6.xml><?xml version="1.0" encoding="utf-8"?>
<p:sld xmlns:a="http://purl.oclc.org/ooxml/drawingml/main" xmlns:r="http://purl.oclc.org/ooxml/officeDocument/relationships" xmlns:p="http://purl.oclc.org/ooxml/presentationml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85" y="225388"/>
            <a:ext cx="9895114" cy="5433477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="" id="{42A4FC2C-047E-45A5-965D-8E1E3BF09BC6}"/>
              </a:ext>
              <a:ext uri="{C183D7F6-B498-43B3-948B-1728B52AA6E4}">
                <adec:decorative xmlns:a="http://schemas.openxmlformats.org/drawingml/2006/main" xmlns:r="http://schemas.openxmlformats.org/officeDocument/2006/relationships" xmlns:p="http://schemas.openxmlformats.org/presentationml/2006/main"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a="http://schemas.openxmlformats.org/drawingml/2006/main" xmlns:r="http://schemas.openxmlformats.org/officeDocument/2006/relationships" xmlns:p="http://schemas.openxmlformats.org/presentationml/2006/main"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pole tekstowe 1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="" id="{AC21A4AB-1D99-4452-96DE-8180190E81A5}"/>
              </a:ext>
            </a:extLst>
          </p:cNvPr>
          <p:cNvSpPr txBox="1"/>
          <p:nvPr/>
        </p:nvSpPr>
        <p:spPr>
          <a:xfrm>
            <a:off x="2651917" y="380703"/>
            <a:ext cx="2897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Sala lekcyjna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="" id="{8C6EA520-58A6-4D4A-89AB-1EEE0C68F0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100" y="5276509"/>
            <a:ext cx="4114800" cy="139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95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1746">
        <p14:reveal/>
      </p:transition>
    </mc:Choice>
    <mc:Fallback xmlns:a="http://schemas.openxmlformats.org/drawingml/2006/main" xmlns:r="http://schemas.openxmlformats.org/officeDocument/2006/relationships" xmlns:p="http://schemas.openxmlformats.org/presentationml/2006/main" xmlns="">
      <p:transition spd="slow" advTm="1746">
        <p:fade/>
      </p:transition>
    </mc:Fallback>
  </mc:AlternateContent>
</p:sld>
</file>

<file path=ppt/slides/slide7.xml><?xml version="1.0" encoding="utf-8"?>
<p:sld xmlns:a="http://purl.oclc.org/ooxml/drawingml/main" xmlns:r="http://purl.oclc.org/ooxml/officeDocument/relationships" xmlns:p="http://purl.oclc.org/ooxml/presentationml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882" y="437069"/>
            <a:ext cx="9648045" cy="542702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="" id="{42A4FC2C-047E-45A5-965D-8E1E3BF09BC6}"/>
              </a:ext>
              <a:ext uri="{C183D7F6-B498-43B3-948B-1728B52AA6E4}">
                <adec:decorative xmlns:a="http://schemas.openxmlformats.org/drawingml/2006/main" xmlns:r="http://schemas.openxmlformats.org/officeDocument/2006/relationships" xmlns:p="http://schemas.openxmlformats.org/presentationml/2006/main"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a="http://schemas.openxmlformats.org/drawingml/2006/main" xmlns:r="http://schemas.openxmlformats.org/officeDocument/2006/relationships" xmlns:p="http://schemas.openxmlformats.org/presentationml/2006/main"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6" name="Obraz 15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="" id="{C1595E0F-05D5-411E-A86B-4D94E80C39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264" y="5138252"/>
            <a:ext cx="4272136" cy="1567045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="" id="{565FF091-4A0E-4CDB-A960-3B503B3C2DCA}"/>
              </a:ext>
            </a:extLst>
          </p:cNvPr>
          <p:cNvSpPr txBox="1"/>
          <p:nvPr/>
        </p:nvSpPr>
        <p:spPr>
          <a:xfrm>
            <a:off x="1587391" y="4985549"/>
            <a:ext cx="3515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%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Sala lekcyjna</a:t>
            </a:r>
          </a:p>
        </p:txBody>
      </p:sp>
    </p:spTree>
    <p:extLst>
      <p:ext uri="{BB962C8B-B14F-4D97-AF65-F5344CB8AC3E}">
        <p14:creationId xmlns:p14="http://schemas.microsoft.com/office/powerpoint/2010/main" val="310389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2323">
        <p14:reveal/>
      </p:transition>
    </mc:Choice>
    <mc:Fallback xmlns:a="http://schemas.openxmlformats.org/drawingml/2006/main" xmlns:r="http://schemas.openxmlformats.org/officeDocument/2006/relationships" xmlns:p="http://schemas.openxmlformats.org/presentationml/2006/main" xmlns="">
      <p:transition spd="slow" advTm="2323">
        <p:fade/>
      </p:transition>
    </mc:Fallback>
  </mc:AlternateContent>
</p:sld>
</file>

<file path=ppt/slides/slide8.xml><?xml version="1.0" encoding="utf-8"?>
<p:sld xmlns:a="http://purl.oclc.org/ooxml/drawingml/main" xmlns:r="http://purl.oclc.org/ooxml/officeDocument/relationships" xmlns:p="http://purl.oclc.org/ooxml/presentationml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452" y="352653"/>
            <a:ext cx="10014205" cy="561063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="" id="{42A4FC2C-047E-45A5-965D-8E1E3BF09BC6}"/>
              </a:ext>
              <a:ext uri="{C183D7F6-B498-43B3-948B-1728B52AA6E4}">
                <adec:decorative xmlns:a="http://schemas.openxmlformats.org/drawingml/2006/main" xmlns:r="http://schemas.openxmlformats.org/officeDocument/2006/relationships" xmlns:p="http://schemas.openxmlformats.org/presentationml/2006/main"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a="http://schemas.openxmlformats.org/drawingml/2006/main" xmlns:r="http://schemas.openxmlformats.org/officeDocument/2006/relationships" xmlns:p="http://schemas.openxmlformats.org/presentationml/2006/main"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Obraz 3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="" id="{2F3005D3-433B-4BB9-B366-0B96BAE481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934" y="5162005"/>
            <a:ext cx="4026766" cy="1602570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="" id="{83509E52-4D47-447A-AF0B-DEC2A127DF78}"/>
              </a:ext>
            </a:extLst>
          </p:cNvPr>
          <p:cNvSpPr txBox="1"/>
          <p:nvPr/>
        </p:nvSpPr>
        <p:spPr>
          <a:xfrm>
            <a:off x="2493653" y="5162005"/>
            <a:ext cx="3420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%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Sala lekcyjna</a:t>
            </a:r>
          </a:p>
        </p:txBody>
      </p:sp>
    </p:spTree>
    <p:extLst>
      <p:ext uri="{BB962C8B-B14F-4D97-AF65-F5344CB8AC3E}">
        <p14:creationId xmlns:p14="http://schemas.microsoft.com/office/powerpoint/2010/main" val="312212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2469">
        <p14:reveal/>
      </p:transition>
    </mc:Choice>
    <mc:Fallback xmlns:a="http://schemas.openxmlformats.org/drawingml/2006/main" xmlns:r="http://schemas.openxmlformats.org/officeDocument/2006/relationships" xmlns:p="http://schemas.openxmlformats.org/presentationml/2006/main" xmlns="">
      <p:transition spd="slow" advTm="2469">
        <p:fade/>
      </p:transition>
    </mc:Fallback>
  </mc:AlternateContent>
</p:sld>
</file>

<file path=ppt/slides/slide9.xml><?xml version="1.0" encoding="utf-8"?>
<p:sld xmlns:a="http://purl.oclc.org/ooxml/drawingml/main" xmlns:r="http://purl.oclc.org/ooxml/officeDocument/relationships" xmlns:p="http://purl.oclc.org/ooxml/presentationml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994" y="380865"/>
            <a:ext cx="7940477" cy="5423628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="" id="{5EA7420C-CE39-4854-BC88-16AD4E0A6E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082" y="4993655"/>
            <a:ext cx="4395597" cy="1621677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="" id="{759C015D-4A8B-4020-8F0C-D98FA8267606}"/>
              </a:ext>
            </a:extLst>
          </p:cNvPr>
          <p:cNvSpPr txBox="1"/>
          <p:nvPr/>
        </p:nvSpPr>
        <p:spPr>
          <a:xfrm>
            <a:off x="5635144" y="4039548"/>
            <a:ext cx="24385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Sala komputerowa</a:t>
            </a:r>
          </a:p>
        </p:txBody>
      </p:sp>
    </p:spTree>
    <p:extLst>
      <p:ext uri="{BB962C8B-B14F-4D97-AF65-F5344CB8AC3E}">
        <p14:creationId xmlns:p14="http://schemas.microsoft.com/office/powerpoint/2010/main" val="2501248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2285">
        <p14:reveal/>
      </p:transition>
    </mc:Choice>
    <mc:Fallback xmlns:a="http://schemas.openxmlformats.org/drawingml/2006/main" xmlns:r="http://schemas.openxmlformats.org/officeDocument/2006/relationships" xmlns:p="http://schemas.openxmlformats.org/presentationml/2006/main" xmlns="">
      <p:transition spd="slow" advTm="2285">
        <p:fade/>
      </p:transition>
    </mc:Fallback>
  </mc:AlternateContent>
</p:sld>
</file>

<file path=ppt/theme/theme1.xml><?xml version="1.0" encoding="utf-8"?>
<a:theme xmlns:a="http://purl.oclc.org/ooxml/drawingml/main" name="Office Theme">
  <a:themeElements>
    <a:clrScheme name="Niebieski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%">
              <a:schemeClr val="phClr">
                <a:lumMod val="110%"/>
                <a:satMod val="105%"/>
                <a:tint val="67%"/>
              </a:schemeClr>
            </a:gs>
            <a:gs pos="50%">
              <a:schemeClr val="phClr">
                <a:lumMod val="105%"/>
                <a:satMod val="103%"/>
                <a:tint val="73%"/>
              </a:schemeClr>
            </a:gs>
            <a:gs pos="100%">
              <a:schemeClr val="phClr">
                <a:lumMod val="105%"/>
                <a:satMod val="109%"/>
                <a:tint val="81%"/>
              </a:schemeClr>
            </a:gs>
          </a:gsLst>
          <a:lin ang="5400000" scaled="0"/>
        </a:gradFill>
        <a:gradFill rotWithShape="1">
          <a:gsLst>
            <a:gs pos="0%">
              <a:schemeClr val="phClr">
                <a:satMod val="103%"/>
                <a:lumMod val="102%"/>
                <a:tint val="94%"/>
              </a:schemeClr>
            </a:gs>
            <a:gs pos="50%">
              <a:schemeClr val="phClr">
                <a:satMod val="110%"/>
                <a:lumMod val="100%"/>
                <a:shade val="100%"/>
              </a:schemeClr>
            </a:gs>
            <a:gs pos="100%">
              <a:schemeClr val="phClr">
                <a:lumMod val="99%"/>
                <a:satMod val="120%"/>
                <a:shade val="78%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%"/>
        </a:ln>
        <a:ln w="12700" cap="flat" cmpd="sng" algn="ctr">
          <a:solidFill>
            <a:schemeClr val="phClr"/>
          </a:solidFill>
          <a:prstDash val="solid"/>
          <a:miter lim="800%"/>
        </a:ln>
        <a:ln w="19050" cap="flat" cmpd="sng" algn="ctr">
          <a:solidFill>
            <a:schemeClr val="phClr"/>
          </a:solidFill>
          <a:prstDash val="solid"/>
          <a:miter lim="800%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%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%"/>
            <a:satMod val="170%"/>
          </a:schemeClr>
        </a:solidFill>
        <a:gradFill rotWithShape="1">
          <a:gsLst>
            <a:gs pos="0%">
              <a:schemeClr val="phClr">
                <a:tint val="93%"/>
                <a:satMod val="150%"/>
                <a:shade val="98%"/>
                <a:lumMod val="102%"/>
              </a:schemeClr>
            </a:gs>
            <a:gs pos="50%">
              <a:schemeClr val="phClr">
                <a:tint val="98%"/>
                <a:satMod val="130%"/>
                <a:shade val="90%"/>
                <a:lumMod val="103%"/>
              </a:schemeClr>
            </a:gs>
            <a:gs pos="100%">
              <a:schemeClr val="phClr">
                <a:shade val="63%"/>
                <a:satMod val="120%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purl.oclc.org/ooxml/officeDocument/extendedProperties" xmlns:vt="http://purl.oclc.org/ooxml/officeDocument/docPropsVTypes">
  <Template>Office Theme</Template>
  <TotalTime>3650</TotalTime>
  <Words>50</Words>
  <Application>Microsoft Office PowerPoint</Application>
  <PresentationFormat>Panoramiczny</PresentationFormat>
  <Paragraphs>23</Paragraphs>
  <Slides>17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Comic Sans MS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Liliana Knast</dc:creator>
  <cp:lastModifiedBy>madzia62@hotmail.com</cp:lastModifiedBy>
  <cp:revision>58</cp:revision>
  <dcterms:created xsi:type="dcterms:W3CDTF">2021-02-09T17:11:37Z</dcterms:created>
  <dcterms:modified xsi:type="dcterms:W3CDTF">2023-03-14T19:47:50Z</dcterms:modified>
</cp:coreProperties>
</file>